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RSSTamasKandala/rssandroiddem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3.jpg"/><Relationship Id="rId5" Type="http://schemas.openxmlformats.org/officeDocument/2006/relationships/image" Target="../media/image08.png"/><Relationship Id="rId6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netacademia.hu/Info/Android" TargetMode="External"/><Relationship Id="rId4" Type="http://schemas.openxmlformats.org/officeDocument/2006/relationships/hyperlink" Target="https://developer.android.com/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androidweekly.net/" TargetMode="External"/><Relationship Id="rId6" Type="http://schemas.openxmlformats.org/officeDocument/2006/relationships/hyperlink" Target="https://guides.codepath.com/android" TargetMode="External"/><Relationship Id="rId7" Type="http://schemas.openxmlformats.org/officeDocument/2006/relationships/hyperlink" Target="https://medium.com/" TargetMode="External"/><Relationship Id="rId8" Type="http://schemas.openxmlformats.org/officeDocument/2006/relationships/hyperlink" Target="http://www.androidhive.info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alkalmazás fejlesztés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Matics Márk, Kandala Tamás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Projekt létrehozás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2891900" y="990575"/>
            <a:ext cx="6292200" cy="1101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Két főbb része: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Az applikáció és a package neve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Target Device</a:t>
            </a:r>
          </a:p>
        </p:txBody>
      </p:sp>
      <p:pic>
        <p:nvPicPr>
          <p:cNvPr descr="Képernyőfelvétel (58)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00"/>
            <a:ext cx="2891900" cy="3682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épernyőfelvétel (61)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97" y="2091875"/>
            <a:ext cx="6252101" cy="30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Projekt felépítése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7656000" cy="30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Android manifest fájl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Gradle scriptek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Resource fájlok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Módosítók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R.java generált id-at tartalmaz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Komponensek: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Activity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Service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Broadcast Receiver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Content Provider</a:t>
            </a:r>
          </a:p>
        </p:txBody>
      </p:sp>
      <p:pic>
        <p:nvPicPr>
          <p:cNvPr descr="Képernyőfelvétel (51).pn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941" y="0"/>
            <a:ext cx="33480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AndroidManifest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76475"/>
            <a:ext cx="2709600" cy="37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Permissions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Application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Komponensek:</a:t>
            </a:r>
          </a:p>
          <a:p>
            <a:pPr indent="45720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Activities</a:t>
            </a:r>
          </a:p>
          <a:p>
            <a:pPr indent="45720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Services</a:t>
            </a:r>
          </a:p>
          <a:p>
            <a:pPr indent="45720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Content Provider</a:t>
            </a:r>
          </a:p>
          <a:p>
            <a:pPr indent="45720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Broadcast Receiver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Képernyőfelvétel (48)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75" y="527149"/>
            <a:ext cx="4115724" cy="46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6403500" cy="39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Fontos életciklus metódusok: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onCreate()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onResume()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onPause()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onDestroy()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Intentek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Explicit (Applikáción belül)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this,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Target.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Implicit (Nem android komponenst hívunk meg)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</a:t>
            </a:r>
            <a:r>
              <a:rPr i="1"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Intent(ACTION_VIEW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Uri.parse(</a:t>
            </a:r>
            <a:r>
              <a:rPr lang="en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"http://www.google.com"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Extrák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intent =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this,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Target.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intent.putExtra(</a:t>
            </a:r>
            <a:r>
              <a:rPr lang="en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"target_url"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"http://www.google.com"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brav2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624" y="589899"/>
            <a:ext cx="2437375" cy="37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 példa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35814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 létrehozása: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setContentView() az Activity -hez tartozó XML hozzáadása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TextView és Button inicializálása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ClickListener hozzáadva a Button - höz (id alapján ágaztatva)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975" y="1152474"/>
            <a:ext cx="525102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 XML példa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29973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LinearLayoutban 2 View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Textview: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Gravity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TextSize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TextColor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“Tools”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Match_parent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Wrap_content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100" y="1152475"/>
            <a:ext cx="5834900" cy="35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 fájlok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Stringek animációk drawable layout dimens shapek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Density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Módosítók( nyelv, density, képernyő méret, orientáció)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Landscape nézet (layout-landscape)</a:t>
            </a:r>
          </a:p>
        </p:txBody>
      </p:sp>
      <p:pic>
        <p:nvPicPr>
          <p:cNvPr descr="1-Ii4mMCS3QjKDQOML8y7TqA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8575"/>
            <a:ext cx="4485770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ystifying-android-design-9-638.jpg"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019" y="2558575"/>
            <a:ext cx="3442968" cy="25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Layoutok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255175" y="1128250"/>
            <a:ext cx="7656000" cy="254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Mélység minimalizálása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Egymásba ágyazhatóak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FrameLayout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LinearLayout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RelativeLayout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CoordiantorLayout</a:t>
            </a:r>
          </a:p>
        </p:txBody>
      </p:sp>
      <p:pic>
        <p:nvPicPr>
          <p:cNvPr descr="Frame-Layout-In-Android.jp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821" y="1128250"/>
            <a:ext cx="5102178" cy="40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LinearLayout - vertical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823373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LinearLayout - horizontal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889725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Bemutatkozás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7656000" cy="366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Kandala Tamás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 Steed Studios Android fejlesztő, csapat vezető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Email: tamas.kandala@redsteedstudios.com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Matics Márk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Red Steed Studios Android fejlesztő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Email: mark.matics@redsteedstudios.com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Projekt: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https://github.com/RSSTamasKandala/rssandroiddemo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RelativeLayout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872864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CoordinatorLayout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893356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Fragments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6591300" cy="38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1 Activity - &gt; Több Fragmens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Újrafelhasználhatóság a legnagyobb előnye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Fontos életciklus metódusok: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onAttach()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onCreateView()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onDestroyView()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onDetach()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Intentek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getActivity() - Activity szolgáltatja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pic>
        <p:nvPicPr>
          <p:cNvPr descr="abra2v2.pn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425" y="316862"/>
            <a:ext cx="2084025" cy="458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Fragment példa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0" y="1152475"/>
            <a:ext cx="2569800" cy="3990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400"/>
              <a:t>Egyszerű fragment: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/>
              <a:t>Gomb implementálása touch listenerrel.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/>
              <a:t>A touchnak két állapotát figyeljük. (Toast üzenetet jelenítünk meg a user számára)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/>
              <a:t>ViewPager animált fragment váltás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Képernyőfelvétel (41)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887" y="1304875"/>
            <a:ext cx="6574114" cy="38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Animációk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4561200" cy="22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Override Pending Transition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Acitivty-k közötti animálásra szolgál.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jelenlegi és a startolt Activity -nek is megadhatunk animációt.</a:t>
            </a:r>
          </a:p>
        </p:txBody>
      </p:sp>
      <p:pic>
        <p:nvPicPr>
          <p:cNvPr descr="override_pending_transition.gif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325" y="661262"/>
            <a:ext cx="214738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11700" y="3275650"/>
            <a:ext cx="59016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intent =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intent.setClass(getApplicationContext()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Target.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startActivity(intent)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A9B7C6"/>
                </a:solidFill>
                <a:highlight>
                  <a:srgbClr val="344134"/>
                </a:highlight>
                <a:latin typeface="Courier New"/>
                <a:ea typeface="Courier New"/>
                <a:cs typeface="Courier New"/>
                <a:sym typeface="Courier New"/>
              </a:rPr>
              <a:t>overridePendingTransition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(R.anim.slide_in_up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R.anim.slide_out_up)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Animációk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4913100" cy="33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Shared Element Transition 5.0-tól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Activity-k és Fragment -ek között animáció.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Egy elemet animálhatunk kettő állapot között úgy, hogy csak az animálni kívánt view-ra van csak szükségünk új Activity vagy Fragment indításánál.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Saját transition pl: szövegméret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hared_element_tansition.gif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300" y="661262"/>
            <a:ext cx="214887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Animációk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Shared Element Transition Példa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1699"/>
            <a:ext cx="3606325" cy="3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325" y="1641700"/>
            <a:ext cx="5537675" cy="2326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_os1600.png"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6539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Service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4403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Hosszabb ideig tartó műveletek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Feltöltés/letöltés nagyobb fájloknál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Zene lejátszás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Háttértartalom szinkronizálása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Folyamatosan fut a </a:t>
            </a:r>
            <a:r>
              <a:rPr lang="en"/>
              <a:t>háttérben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Háttérszál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Újra indulhat a rendszer által is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Intent flagekkel befolyásoljuk az újra indítás utáni viselkedést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Kommunikáció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Broadcast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Pending intent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en"/>
              <a:t>Handler, looper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99525" y="1152475"/>
            <a:ext cx="3368100" cy="110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Indítás/leállítás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startService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stopService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stopSelf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ay-music-notification-shade.jp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00" y="2406175"/>
            <a:ext cx="3446567" cy="25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Broadcast Receiver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593212"/>
            <a:ext cx="7656000" cy="227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Eseményekre iratkozhatunk fel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Intent filter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Rendszer szintű események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Saját események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Regisztrálás leiratkozás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onReceive metódus</a:t>
            </a:r>
          </a:p>
        </p:txBody>
      </p:sp>
      <p:pic>
        <p:nvPicPr>
          <p:cNvPr descr="abra3v2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334" y="1200600"/>
            <a:ext cx="4027890" cy="30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Broadcast Receiver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0824"/>
            <a:ext cx="8832299" cy="160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84625"/>
            <a:ext cx="7644211" cy="22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16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fejlesztés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205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 Könnyű elkezdeni( kis költségvetéssel)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Több eszközre fejleszthetünk( pl: wear, tv, auto, iot)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Rengeteg forrás elérhető (stackoverflow, android developers)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Android studio</a:t>
            </a:r>
          </a:p>
        </p:txBody>
      </p:sp>
      <p:pic>
        <p:nvPicPr>
          <p:cNvPr descr="android_devices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11975"/>
            <a:ext cx="2064725" cy="162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-wear-534x300.jpg"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425" y="3211975"/>
            <a:ext cx="2010200" cy="162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fqj_Fays7jq9BK-H4LFXrEyFbsmdr2uMT1xUOTDq666lzsx5Iyl01wI_2bfrIjGQ=h900"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625" y="3211975"/>
            <a:ext cx="2308876" cy="16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386625" y="2707225"/>
            <a:ext cx="4687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ndroid_Auto_Screenshot.png"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500" y="3211975"/>
            <a:ext cx="2136799" cy="16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 provider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638000"/>
            <a:ext cx="3906000" cy="18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Adatforrás kezelése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Adatmegosztás más alkalmazásokkal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android.content.ContentProvider</a:t>
            </a:r>
            <a:br>
              <a:rPr lang="en" sz="1400"/>
            </a:br>
            <a:r>
              <a:rPr lang="en" sz="1400"/>
              <a:t>osztályból kell származni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Egyedi URI-azonosítóval rendelkezik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Névjegyzék, hívásnapló</a:t>
            </a:r>
          </a:p>
        </p:txBody>
      </p:sp>
      <p:pic>
        <p:nvPicPr>
          <p:cNvPr descr="abra4v2.png"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649" y="1470799"/>
            <a:ext cx="4086780" cy="220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Architektúrák	</a:t>
            </a:r>
          </a:p>
        </p:txBody>
      </p:sp>
      <p:pic>
        <p:nvPicPr>
          <p:cNvPr descr="abra5v2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74" y="1662500"/>
            <a:ext cx="6064298" cy="252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MVVM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4613700" cy="335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M</a:t>
            </a:r>
            <a:r>
              <a:rPr lang="en"/>
              <a:t>odel, data layer- adatelérő réteg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View - megjelenítő réteg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Vewmodel - a view működését reprezentáló réteg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Databinding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bra6v2.png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450" y="1185837"/>
            <a:ext cx="2850837" cy="3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076275"/>
            <a:ext cx="7656000" cy="367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Adatelérés, üzleti logika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AsyncTask elavult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Repository pattern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Interface meghatározza viselkedést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Implementáció megvalósítja a működést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Tesztelhetőség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Factory pattern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RxJava</a:t>
            </a:r>
          </a:p>
        </p:txBody>
      </p:sp>
      <p:pic>
        <p:nvPicPr>
          <p:cNvPr descr="android_os1600.png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39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ReactiveX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152475"/>
            <a:ext cx="7656000" cy="323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Hogyan csökkentsük a callbackek számát a minimumra.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Szebb, átláthatóbb kódot tudunk írni vele.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Szálkezelés, adatmódosítás, filterezés könnyen és  gyorsan végrehajtható.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Androidhoz több Rx libet is lehet találni, melyek nagyban növelik a használhatóságot (RxAndroid, RxBinding).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7656000" cy="36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Observer design pattern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Figyeljük az objectek minden állapot változását és reagáljunk rá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Observables - &gt; Végrehajt és publikálja (adja az új értéket)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Observers, Subscribers - &gt; Figyel, reagál az adat változásra - &gt; onNext(), onError(), onCompleted()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Subject: - lehet Observable és Observer is (edge case esetén, custom event barokhoz)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52475"/>
            <a:ext cx="76560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Async mód: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subscribeOn() - &gt; mely szálon fog dolgozni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Schedulers:</a:t>
            </a:r>
          </a:p>
          <a:p>
            <a:pPr indent="-3302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io()</a:t>
            </a:r>
          </a:p>
          <a:p>
            <a:pPr indent="-3302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computation()</a:t>
            </a:r>
          </a:p>
          <a:p>
            <a:pPr indent="-3302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immediate()</a:t>
            </a:r>
          </a:p>
          <a:p>
            <a:pPr indent="-3302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newThread()</a:t>
            </a:r>
          </a:p>
          <a:p>
            <a:pPr indent="-3302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trampoline()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observeOn() - &gt; mely szálra szóljon vissza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AndroidSchedulers:</a:t>
            </a: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mainThread()</a:t>
            </a:r>
          </a:p>
          <a:p>
            <a:pPr indent="-317500" lvl="0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from(new Looper())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4436100" cy="347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Observable létrehozása:</a:t>
            </a:r>
            <a:r>
              <a:rPr lang="en" sz="1600"/>
              <a:t> 	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-.create 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-.from(List&lt;String&gt; a)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-.just(a, b)	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-.repeat(3)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-.defer()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-.range()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-.interval(1, TimeUnit.Seconds)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-.timer(3, TimeUnit.SECONDS)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-.empty(), .never(), .throw()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594550" y="1152475"/>
            <a:ext cx="49398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2"/>
                </a:solidFill>
              </a:rPr>
              <a:t>Observable kombinációk: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		-.merge(Observable a, Observable b)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-.zip(Observable a, Observable b, doSomething())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-.join()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-.combineLatest()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-.then(), and(), when()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-.switch()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-.startWith()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3788700" cy="340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/>
              <a:t>Adatok felülvizsgálata: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-.filter()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-.take(3)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-.takeLast(3)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-.distinct()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-.distinctUntilChanged()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-.first()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-.last()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-.skip(2)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-.skipLast(2)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-.elementAt(5)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-.elementAtOrDefault()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-.sample(30, TimeUnit.SECONDS)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-.throttleFirst()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		-.timeout(2, TimeUnit.SECONDS)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	-.debounce()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17" name="Shape 317"/>
          <p:cNvSpPr txBox="1"/>
          <p:nvPr/>
        </p:nvSpPr>
        <p:spPr>
          <a:xfrm>
            <a:off x="4364150" y="1152475"/>
            <a:ext cx="4779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2"/>
                </a:solidFill>
              </a:rPr>
              <a:t>Adatok átalaktása: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-.map()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-.flatMap()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-.concatMap()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-.flatMapIterable()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-.switchMap()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-.scan()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-.groupBy()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		-.buffer(count = 2, skip = 3, timespan = TimeUnit.SECONDS)</a:t>
            </a:r>
          </a:p>
          <a:p>
            <a:pPr indent="3873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-.window(count = 2, skip = 3)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		-.cast()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929500" y="4690725"/>
            <a:ext cx="3285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És ez nem az összes ...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 példa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478875"/>
            <a:ext cx="85206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someDataList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Func1&lt;Appinfo, Appinfo&gt;()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2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Appinfo call(Appinfo appinfo)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appinfo.setName(appinfo.getName().toLowerCase());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appInfo;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Func1&lt;AppInfo, Boolean&gt;()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2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Appinfo call(AppInfo appInfo)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appInfo.appName.startsWith(</a:t>
            </a: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.getText().toString());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(observer);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studio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3570300" cy="37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Intellij alapok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Rengeteg hasznos plugin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Gson format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Parcelable generator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Builder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Adb wifi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Live templates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Logi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Logt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Fori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Cast</a:t>
            </a:r>
          </a:p>
        </p:txBody>
      </p:sp>
      <p:pic>
        <p:nvPicPr>
          <p:cNvPr descr="1*Mt2-SylWiSTRZ3kRece21w.gif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450" y="844574"/>
            <a:ext cx="5461500" cy="42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RxJava/</a:t>
            </a:r>
            <a:r>
              <a:rPr lang="en"/>
              <a:t>RxAndroid/RxBinding + Retrolambda</a:t>
            </a:r>
            <a:r>
              <a:rPr lang="en"/>
              <a:t> példa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017725"/>
            <a:ext cx="8701500" cy="41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final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EditText </a:t>
            </a:r>
            <a:r>
              <a:rPr b="1" lang="en" sz="10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(EditText) view.findViewById(R.id.</a:t>
            </a:r>
            <a:r>
              <a:rPr b="1" lang="en" sz="10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search_text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.addTextChangedListener(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TextWatcher()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beforeTextChanged(CharSequence s,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after)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onTextChanged(CharSequence s,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before,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afterTextChanged(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Editable s)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Thread(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Runnable()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final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 comment = getCommentFromDB(</a:t>
            </a:r>
            <a:r>
              <a:rPr b="1" lang="en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.toString());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.post(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Runnable()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adapter.addItem(</a:t>
            </a:r>
            <a:r>
              <a:rPr b="1" lang="en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} </a:t>
            </a:r>
            <a:r>
              <a:rPr b="1" lang="en" sz="10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Toast.</a:t>
            </a:r>
            <a:r>
              <a:rPr b="1" i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.getContext(), </a:t>
            </a:r>
            <a:r>
              <a:rPr b="1" lang="en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"Nope"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Toast.</a:t>
            </a:r>
            <a:r>
              <a:rPr b="1" i="1" lang="en" sz="10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LENGTH_SHORT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).show();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});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}).start();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RxJava/RxAndroid/RxBinding + Retrolambda példa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11700" y="1397850"/>
            <a:ext cx="7810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final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EditText </a:t>
            </a: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(EditText) view.findViewById(R.id.</a:t>
            </a: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search_text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RxTextView.textChanges(</a:t>
            </a: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rgbClr val="F6B26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(cs -&gt; 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getCommentFromDB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(cs))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rgbClr val="F6B26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subscribeOn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(Schedulers.io())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rgbClr val="F6B26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observeOn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(AndroidSchedulers.mainThread())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{comment -&gt; adapter.addItem(comment)},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{e -&gt; e.printStackTrace()},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{() -&gt; Toast.makeText(context,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"Complete"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Toast.</a:t>
            </a:r>
            <a:r>
              <a:rPr b="1" i="1" lang="en" sz="12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LENGTH_SHORT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).show()});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Binding - Adatkötés, referencia átadás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Adatelérés és az adatmegjelenítés dinamikussá tétele.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Az egyetlen dolgunk, hogy az objektum, valamint az adattag létezzen.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OneTime: A felület kirajzolásakor megnézi az értéket, kiírja, de onnantól nem foglalkozik a változásokkal.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- OneWay: Kiírja a felületen az adattag értékét, emellett azonban figyel a háttérben történő módosításokra és azokat a felületen is megjeleníti.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- TwoWay: A OneWay-hez hasonló, azonban a módosításokat a másik irányba is menti, tehát ha a felületről módosítjuk egy bemeneti mező értékét, a módosítás az adattagon is megtörténik.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Bindingadapter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Metódus/ok - hoz kapcsolt, manipulált érték hozzáadása viewkhoz.</a:t>
            </a:r>
          </a:p>
        </p:txBody>
      </p:sp>
      <p:pic>
        <p:nvPicPr>
          <p:cNvPr descr="binding adapter.png"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75" y="1675649"/>
            <a:ext cx="7448550" cy="26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Binding példák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535700" y="1152475"/>
            <a:ext cx="46158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updateComment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(Comment commentModel)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(commentModel ==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.setText(</a:t>
            </a:r>
            <a:r>
              <a:rPr b="1"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.setText(</a:t>
            </a:r>
            <a:r>
              <a:rPr b="1"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.setImageResource(R.mipmap.</a:t>
            </a:r>
            <a:r>
              <a:rPr b="1" i="1" lang="en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ic_launcher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.setText(commentModel.getComment());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.setText(commentModel.getName());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Glide.with(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.load(commentModel.getUrl())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.into(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11700" y="1235600"/>
            <a:ext cx="42240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TextView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ImageView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protected void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@Nullable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Bundle savedInstanceState)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.onCreate(savedInstanceState);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setContentView(R.layout.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(TextView) findViewById(R.id.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comment_name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(TextView) findViewById(R.id.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comment_text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(ImageView) findViewById(R.id.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comment_image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updateComment((Comment) getIntent().getExtras().getParcelable(</a:t>
            </a:r>
            <a:r>
              <a:rPr b="1"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Binding példák</a:t>
            </a:r>
          </a:p>
        </p:txBody>
      </p:sp>
      <p:pic>
        <p:nvPicPr>
          <p:cNvPr descr="Képernyőfelvétel (55).png"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65" y="445025"/>
            <a:ext cx="3626433" cy="4698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_os1600.png"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53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311700" y="1411825"/>
            <a:ext cx="51669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ActivityMainBinding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mBinding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protected void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onCreate(Bundle savedInstanceState)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mBinding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DataBindingUtil.setContentView(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R.layout.</a:t>
            </a:r>
            <a:r>
              <a:rPr b="1" i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mBinding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.setVmComment(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chemeClr val="accen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VmComment((Comment)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getIntent().getExtras().getParcelable(</a:t>
            </a:r>
            <a:r>
              <a:rPr b="1"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app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2679900" cy="285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Marvel publikus api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Képregény lista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Karakter lista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Karakter nézet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Képregény nézet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699" y="1152475"/>
            <a:ext cx="1472324" cy="261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24" y="1152475"/>
            <a:ext cx="1472324" cy="261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349" y="1152475"/>
            <a:ext cx="1472324" cy="261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8774" y="1152475"/>
            <a:ext cx="1472324" cy="261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MVVM az appban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2747400" cy="3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 réteg: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3rd party library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Marvel repository</a:t>
            </a:r>
            <a:br>
              <a:rPr lang="en"/>
            </a:br>
            <a:r>
              <a:rPr lang="en"/>
              <a:t>interface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924" y="1152475"/>
            <a:ext cx="617559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MVVM az appban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311700" y="1152475"/>
            <a:ext cx="5364900" cy="3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réteg: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Minden view saját interface-t használ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ViewModel ezen az interfacen keresztül szól az activity-nek vagy fragment-nek vagy itemview-nak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599" y="1589650"/>
            <a:ext cx="3467400" cy="252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MVVM az appban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236900"/>
            <a:ext cx="5364900" cy="348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ViewModel réteg: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Egy közös ős osztály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Meghatározott interface -el kommunikál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Unit tesztelhető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Ui reagálhat a változásokra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BaseObservalbe osztályból származik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200" y="3446349"/>
            <a:ext cx="5753100" cy="16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studio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3570300" cy="37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Téma szerkesztő</a:t>
            </a:r>
          </a:p>
        </p:txBody>
      </p:sp>
      <p:pic>
        <p:nvPicPr>
          <p:cNvPr descr="theme.pn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5" y="1674700"/>
            <a:ext cx="7782623" cy="31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Adatáramlás az alkalmazásba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0" y="1017725"/>
            <a:ext cx="615367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Adatáramlás az alkalmazásba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78175"/>
            <a:ext cx="70900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Adatáramlás az alkalmazásban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50" y="1141550"/>
            <a:ext cx="5332028" cy="400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Listák kezelése RecyclerView 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Listview-nál többet tud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Item animációk egyszerűen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Újra felhasználja az elemeket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Item decoratorok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Layoutmanager a megjelenítésért felelős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Linear, Grid, Staggered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Adapter összeköti az adatot és ui - 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ViewHolder - optimalizált view felhasználás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onCreateViewHolder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onBindViewHolder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RecyclerView + DataBinding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152475"/>
            <a:ext cx="8520600" cy="279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Elég egy ViewHolder class</a:t>
            </a:r>
          </a:p>
        </p:txBody>
      </p:sp>
      <p:pic>
        <p:nvPicPr>
          <p:cNvPr descr="viewholder.png"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75" y="1654100"/>
            <a:ext cx="8145425" cy="34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RecyclerView + DataBinding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311700" y="1152475"/>
            <a:ext cx="8520600" cy="215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Egy interface segítségével egyszerű multi row support</a:t>
            </a:r>
          </a:p>
        </p:txBody>
      </p:sp>
      <p:pic>
        <p:nvPicPr>
          <p:cNvPr descr="itemview.png"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5" y="1654400"/>
            <a:ext cx="6594874" cy="24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RecyclerView + DataBinding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271000" y="1017725"/>
            <a:ext cx="3041100" cy="12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Adapter működése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Több cella típus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50" y="1017725"/>
            <a:ext cx="5763926" cy="405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_os1600.png"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539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play services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11700" y="1152475"/>
            <a:ext cx="4433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 developer console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SHA -1 fingerpoint kulcshoz kötött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Szolgáltatások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Google bejelentkezés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Push értesítések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Geolokáció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Google térkép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Google drive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Google analytics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Firebase</a:t>
            </a:r>
          </a:p>
        </p:txBody>
      </p:sp>
      <p:pic>
        <p:nvPicPr>
          <p:cNvPr descr="signinreport.png"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600" y="1072400"/>
            <a:ext cx="4773399" cy="398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Firebase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152475"/>
            <a:ext cx="4970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Integrált plugin az android stúdióban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Cross platform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Szolgáltatások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Bejelentkezés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Analitika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Crash riport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Valós idejű adatbázis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en"/>
              <a:t>Reklámok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975" y="0"/>
            <a:ext cx="4084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Publikálás</a:t>
            </a:r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311700" y="1152475"/>
            <a:ext cx="472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Release kulcs jelszóval védve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Proguard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Optimalizáció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Kód obfuszkálás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Logok eltávolítása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 play developer console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Regisztráció $25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App kontent feltöltése(leírás, képernyőképek)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Apk feltöltése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Review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Alpha, Béta, Termék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studio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3570300" cy="37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Localizáció szerkesztő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600" y="0"/>
            <a:ext cx="52154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Hasznos eszközök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311700" y="1017725"/>
            <a:ext cx="7656000" cy="374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Genymotion emulátor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asset studio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Material design icons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Stetho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Leak canary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Retrofit, OkHttp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ButterKnife, Dagger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annotations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Epoxy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Glide , Picasso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Realm, Active Android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Frissítsd a tudásod	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11700" y="1228675"/>
            <a:ext cx="7656000" cy="34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http://netacademia.hu/Info/Android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https://developer.android.com/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accent5"/>
                </a:solidFill>
                <a:hlinkClick r:id="rId5"/>
              </a:rPr>
              <a:t>http://androidweekly.net/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accent5"/>
                </a:solidFill>
                <a:hlinkClick r:id="rId6"/>
              </a:rPr>
              <a:t>https://guides.codepath.com/android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accent5"/>
                </a:solidFill>
                <a:hlinkClick r:id="rId7"/>
              </a:rPr>
              <a:t>https://medium.com/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http://www.androidhive.info/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Youtube: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Android developers, Android dialogs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Google developers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Droidcon,Touchlab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http://stackoverflow.com/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Kérdések 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Köszönjük a figyelmet</a:t>
            </a:r>
          </a:p>
        </p:txBody>
      </p:sp>
      <p:pic>
        <p:nvPicPr>
          <p:cNvPr descr="closeup_waving_android_eye_feature3.png"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50" y="1279287"/>
            <a:ext cx="4431300" cy="25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studio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Multi cursor support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Gradle build tool</a:t>
            </a:r>
          </a:p>
        </p:txBody>
      </p:sp>
      <p:pic>
        <p:nvPicPr>
          <p:cNvPr descr="1*aE4ar0IEoPWuK5A_h2ir8g.gif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2399025"/>
            <a:ext cx="3694875" cy="10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144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Projekt beállítások( plugin , api level, sign config)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Különböző build változók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Product flavours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lavours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0" y="2601775"/>
            <a:ext cx="4256724" cy="170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variants.pn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475" y="2601775"/>
            <a:ext cx="4069224" cy="17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Gradle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3442500" cy="144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Dependency management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00" y="1591050"/>
            <a:ext cx="7939000" cy="335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_os1600.pn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539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